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338" r:id="rId4"/>
    <p:sldId id="340" r:id="rId5"/>
    <p:sldId id="344" r:id="rId6"/>
    <p:sldId id="343" r:id="rId7"/>
    <p:sldId id="345" r:id="rId8"/>
    <p:sldId id="346" r:id="rId9"/>
    <p:sldId id="347" r:id="rId10"/>
    <p:sldId id="348" r:id="rId11"/>
    <p:sldId id="349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0"/>
  </p:normalViewPr>
  <p:slideViewPr>
    <p:cSldViewPr>
      <p:cViewPr varScale="1">
        <p:scale>
          <a:sx n="86" d="100"/>
          <a:sy n="86" d="100"/>
        </p:scale>
        <p:origin x="-82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</a:t>
            </a:r>
            <a:r>
              <a:rPr lang="en-US" dirty="0" smtClean="0"/>
              <a:t>Using Graphs to Relate Two Quantities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4 </a:t>
            </a:r>
            <a:r>
              <a:rPr lang="en-US" dirty="0"/>
              <a:t>Lesson </a:t>
            </a:r>
            <a:r>
              <a:rPr lang="en-US" dirty="0" smtClean="0"/>
              <a:t>1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61950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Problem 2: Graph the data given in the table to relate the quantities.</a:t>
            </a:r>
            <a:endParaRPr lang="en-US" sz="20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000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 smtClean="0"/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000" dirty="0"/>
              <a:t/>
            </a:r>
            <a:br>
              <a:rPr lang="en-US" sz="2000" dirty="0"/>
            </a:br>
            <a:endParaRPr lang="en-US" sz="2000" dirty="0" smtClean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724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USING GRAPHS TO RELATE TWO QUANTITIES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374631"/>
              </p:ext>
            </p:extLst>
          </p:nvPr>
        </p:nvGraphicFramePr>
        <p:xfrm>
          <a:off x="5638800" y="1200150"/>
          <a:ext cx="3071120" cy="2130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5560"/>
                <a:gridCol w="153556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Day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Tickets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Sold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70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60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50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725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61950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Problem 2: Graph the data given in the table to relate the quantities.</a:t>
            </a:r>
            <a:endParaRPr lang="en-US" sz="20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000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 smtClean="0"/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000" dirty="0"/>
              <a:t/>
            </a:r>
            <a:br>
              <a:rPr lang="en-US" sz="2000" dirty="0"/>
            </a:br>
            <a:endParaRPr lang="en-US" sz="2000" dirty="0" smtClean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724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USING GRAPHS TO RELATE TWO QUANTITIES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710324"/>
              </p:ext>
            </p:extLst>
          </p:nvPr>
        </p:nvGraphicFramePr>
        <p:xfrm>
          <a:off x="5638800" y="1200150"/>
          <a:ext cx="3071120" cy="2130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5560"/>
                <a:gridCol w="153556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Day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Tickets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Sold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70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60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50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945" y="1047750"/>
            <a:ext cx="26670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1270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724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USING GRAPHS TO RELATE TWO QUANTITIES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Relate two quantities using graphs and </a:t>
            </a:r>
            <a:br>
              <a:rPr lang="en-US" sz="2400" dirty="0" smtClean="0"/>
            </a:br>
            <a:r>
              <a:rPr lang="en-US" sz="2400" dirty="0" smtClean="0"/>
              <a:t>read the graphs 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Reading Graphs</a:t>
            </a:r>
            <a:endParaRPr lang="en-US" sz="2400" dirty="0" smtClean="0"/>
          </a:p>
          <a:p>
            <a:r>
              <a:rPr lang="en-US" sz="2400" dirty="0" smtClean="0"/>
              <a:t>Title, Axes</a:t>
            </a:r>
          </a:p>
          <a:p>
            <a:r>
              <a:rPr lang="en-US" sz="2400" dirty="0" smtClean="0"/>
              <a:t>Data table</a:t>
            </a:r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85750"/>
            <a:ext cx="8610601" cy="38862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Reading Graphs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In a graph, there are three things that can help us completely analyze the graph: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724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USING GRAPHS TO RELATE TWO QUANTITIES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" y="1657350"/>
            <a:ext cx="54102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Title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Axes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Relation between axes indicating whether there is a linearly increasing </a:t>
            </a:r>
            <a:r>
              <a:rPr lang="en-US" sz="2400" b="1" dirty="0" smtClean="0"/>
              <a:t>relation, a </a:t>
            </a:r>
            <a:r>
              <a:rPr lang="en-US" sz="2400" b="1" dirty="0"/>
              <a:t>linearly decreasing </a:t>
            </a:r>
            <a:r>
              <a:rPr lang="en-US" sz="2400" b="1" dirty="0" smtClean="0"/>
              <a:t>relation or a constant relation.</a:t>
            </a:r>
            <a:endParaRPr lang="en-US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760" y="1689712"/>
            <a:ext cx="2810840" cy="255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49612"/>
            <a:ext cx="8686800" cy="4465727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Linearly Increasing Relation: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A graph relating two quantities is linearly increasing if with the increase in one quantity, the other quantity also increases.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Linearly </a:t>
            </a:r>
            <a:r>
              <a:rPr lang="en-US" sz="2400" b="1" dirty="0" smtClean="0">
                <a:solidFill>
                  <a:srgbClr val="0070C0"/>
                </a:solidFill>
              </a:rPr>
              <a:t>Decreasing </a:t>
            </a:r>
            <a:r>
              <a:rPr lang="en-US" sz="2400" b="1" dirty="0">
                <a:solidFill>
                  <a:srgbClr val="0070C0"/>
                </a:solidFill>
              </a:rPr>
              <a:t>Relation: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 graph relating two quantities is linearly </a:t>
            </a:r>
            <a:r>
              <a:rPr lang="en-US" sz="2400" dirty="0" smtClean="0"/>
              <a:t>decreasing </a:t>
            </a:r>
            <a:r>
              <a:rPr lang="en-US" sz="2400" dirty="0"/>
              <a:t>if with the increase in one quantity, the other quantity </a:t>
            </a:r>
            <a:r>
              <a:rPr lang="en-US" sz="2400" dirty="0" smtClean="0"/>
              <a:t>decreases.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Constant Relation</a:t>
            </a:r>
            <a:r>
              <a:rPr lang="en-US" sz="2400" b="1" dirty="0">
                <a:solidFill>
                  <a:srgbClr val="0070C0"/>
                </a:solidFill>
              </a:rPr>
              <a:t>: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 graph relating two quantities </a:t>
            </a:r>
            <a:r>
              <a:rPr lang="en-US" sz="2400" dirty="0" smtClean="0"/>
              <a:t>has a constant relation if </a:t>
            </a:r>
            <a:r>
              <a:rPr lang="en-US" sz="2400" dirty="0"/>
              <a:t>with the increase in one quantity, the other quantity </a:t>
            </a:r>
            <a:r>
              <a:rPr lang="en-US" sz="2400" dirty="0" smtClean="0"/>
              <a:t>does not change i.e. remains constant.</a:t>
            </a:r>
            <a:r>
              <a:rPr lang="en-US" sz="2400" dirty="0">
                <a:solidFill>
                  <a:srgbClr val="0070C0"/>
                </a:solidFill>
              </a:rPr>
              <a:t/>
            </a:r>
            <a:br>
              <a:rPr lang="en-US" sz="2400" dirty="0">
                <a:solidFill>
                  <a:srgbClr val="0070C0"/>
                </a:solidFill>
              </a:rPr>
            </a:br>
            <a:endParaRPr lang="en-US" sz="2400" dirty="0" smtClean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b="1" dirty="0" smtClean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724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USING GRAPHS TO RELATE TWO QUANTITIES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139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724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USING GRAPHS TO RELATE TWO QUANTITIES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561" y="1233201"/>
            <a:ext cx="2238375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00150"/>
            <a:ext cx="222885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966" y="1271416"/>
            <a:ext cx="220027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511366" y="3431984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Linearly Increasing</a:t>
            </a:r>
            <a:endParaRPr 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3243549" y="3420967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Linearly Decreasing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6640417" y="3409950"/>
            <a:ext cx="1055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Constant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238698" y="508286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0070C0"/>
                </a:solidFill>
              </a:rPr>
              <a:t>Graphs of Relations</a:t>
            </a:r>
            <a:endParaRPr lang="en-US" b="1" u="sn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18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61950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Problem 1: What variables are in the graph given below? Also tell how the variables are related?</a:t>
            </a:r>
            <a:endParaRPr lang="en-US" sz="20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000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 smtClean="0"/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000" dirty="0"/>
              <a:t/>
            </a:r>
            <a:br>
              <a:rPr lang="en-US" sz="2000" dirty="0"/>
            </a:br>
            <a:endParaRPr lang="en-US" sz="2000" dirty="0" smtClean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724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USING GRAPHS TO RELATE TWO QUANTITIES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919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61950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Problem 1: What variables are in the graph given below? Also tell how the variables are related?</a:t>
            </a:r>
            <a:endParaRPr lang="en-US" sz="20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000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 smtClean="0"/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The axes are </a:t>
            </a:r>
            <a:r>
              <a:rPr lang="en-US" sz="2000" b="1" dirty="0" smtClean="0"/>
              <a:t>Plant growth </a:t>
            </a:r>
            <a:r>
              <a:rPr lang="en-US" sz="2000" dirty="0" smtClean="0"/>
              <a:t>and </a:t>
            </a:r>
            <a:r>
              <a:rPr lang="en-US" sz="2000" b="1" dirty="0" smtClean="0"/>
              <a:t>Time, </a:t>
            </a:r>
            <a:r>
              <a:rPr lang="en-US" sz="2000" dirty="0" smtClean="0"/>
              <a:t>and the relation is </a:t>
            </a:r>
            <a:r>
              <a:rPr lang="en-US" sz="2000" b="1" dirty="0" smtClean="0"/>
              <a:t>linearly increasing</a:t>
            </a:r>
            <a:r>
              <a:rPr lang="en-US" sz="2000" dirty="0" smtClean="0"/>
              <a:t>. The graph tells that the plant growth increases with time.</a:t>
            </a:r>
            <a:endParaRPr lang="en-US" sz="2000" dirty="0" smtClean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724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USING GRAPHS TO RELATE TWO QUANTITIES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664" y="950435"/>
            <a:ext cx="2057400" cy="1858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8940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85750"/>
            <a:ext cx="8610601" cy="4564246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Data Table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A graph can be used to show the relationship described in a table.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We can make a graph to show the linearly increasing relation between the number of DVD’s bought and their total cost.</a:t>
            </a: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724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USING GRAPHS TO RELATE TWO QUANTITIES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311991"/>
              </p:ext>
            </p:extLst>
          </p:nvPr>
        </p:nvGraphicFramePr>
        <p:xfrm>
          <a:off x="1600200" y="1428750"/>
          <a:ext cx="5105400" cy="2051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700"/>
                <a:gridCol w="2552700"/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Number of DVD’s bought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Total cost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1750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10$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750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20$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750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30$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750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40$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498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724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USING GRAPHS TO RELATE TWO QUANTITIES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8698" y="508286"/>
            <a:ext cx="2504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0070C0"/>
                </a:solidFill>
              </a:rPr>
              <a:t>Graph of the Data Table</a:t>
            </a:r>
            <a:endParaRPr lang="en-US" b="1" u="sng" dirty="0">
              <a:solidFill>
                <a:srgbClr val="0070C0"/>
              </a:solidFill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93064"/>
              </p:ext>
            </p:extLst>
          </p:nvPr>
        </p:nvGraphicFramePr>
        <p:xfrm>
          <a:off x="5387080" y="1352550"/>
          <a:ext cx="3071120" cy="2359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5560"/>
                <a:gridCol w="1535560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Number of DVD’s bought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Total cost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10$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20$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30$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832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40$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10549"/>
            <a:ext cx="3108535" cy="275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2720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1775</TotalTime>
  <Words>386</Words>
  <Application>Microsoft Office PowerPoint</Application>
  <PresentationFormat>On-screen Show (16:9)</PresentationFormat>
  <Paragraphs>107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 Using Graphs to Relate Two Quantities</vt:lpstr>
      <vt:lpstr>USING GRAPHS TO RELATE TWO QUANTITIES</vt:lpstr>
      <vt:lpstr>USING GRAPHS TO RELATE TWO QUANTITIES</vt:lpstr>
      <vt:lpstr>USING GRAPHS TO RELATE TWO QUANTITIES</vt:lpstr>
      <vt:lpstr>USING GRAPHS TO RELATE TWO QUANTITIES</vt:lpstr>
      <vt:lpstr>USING GRAPHS TO RELATE TWO QUANTITIES</vt:lpstr>
      <vt:lpstr>USING GRAPHS TO RELATE TWO QUANTITIES</vt:lpstr>
      <vt:lpstr>USING GRAPHS TO RELATE TWO QUANTITIES</vt:lpstr>
      <vt:lpstr>USING GRAPHS TO RELATE TWO QUANTITIES</vt:lpstr>
      <vt:lpstr>USING GRAPHS TO RELATE TWO QUANTITIES</vt:lpstr>
      <vt:lpstr>USING GRAPHS TO RELATE TWO QUANTITIES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332</cp:revision>
  <dcterms:created xsi:type="dcterms:W3CDTF">2016-10-20T15:06:14Z</dcterms:created>
  <dcterms:modified xsi:type="dcterms:W3CDTF">2017-01-02T20:49:33Z</dcterms:modified>
</cp:coreProperties>
</file>